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71" r:id="rId10"/>
    <p:sldId id="272" r:id="rId11"/>
    <p:sldId id="268" r:id="rId12"/>
    <p:sldId id="269" r:id="rId13"/>
    <p:sldId id="270" r:id="rId14"/>
    <p:sldId id="263" r:id="rId15"/>
    <p:sldId id="264" r:id="rId16"/>
    <p:sldId id="26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5212-D3F3-4020-BC30-2FE331AF3FCD}" type="datetimeFigureOut">
              <a:rPr lang="en-US" smtClean="0"/>
              <a:pPr/>
              <a:t>1/5/2014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01D944-C4FA-44A8-A811-901AC78D53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64904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01D944-C4FA-44A8-A811-901AC78D537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8242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01D944-C4FA-44A8-A811-901AC78D537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sohel%20rana\Desktop\Converted\Dui%20Bigha%20Jomi%20%20%20Shimul%20Mustapha%5b1%5d.mp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90800" y="215900"/>
            <a:ext cx="3657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1460242_541827765905199_680700408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799" y="1295399"/>
            <a:ext cx="7315201" cy="47529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60078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848646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বিশ্বনিখিল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03848" y="845598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গোটা দুনিয়া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9818" y="2587752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ধাম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6466" y="2602992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তীর্থস্থান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5046" y="40386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ঘটে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02550" y="4035552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মাথার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মগজে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1996" y="5644896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ললাট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08644" y="5641848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কপাল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2" name="Picture 11" descr="pritib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6704" y="426720"/>
            <a:ext cx="1430543" cy="1374321"/>
          </a:xfrm>
          <a:prstGeom prst="rect">
            <a:avLst/>
          </a:prstGeom>
        </p:spPr>
      </p:pic>
      <p:pic>
        <p:nvPicPr>
          <p:cNvPr id="13" name="Picture 12" descr="1385172567.jpg"/>
          <p:cNvPicPr>
            <a:picLocks noChangeAspect="1"/>
          </p:cNvPicPr>
          <p:nvPr/>
        </p:nvPicPr>
        <p:blipFill>
          <a:blip r:embed="rId3" cstate="print"/>
          <a:srcRect l="1667" t="521" r="44167" b="14843"/>
          <a:stretch>
            <a:fillRect/>
          </a:stretch>
        </p:blipFill>
        <p:spPr>
          <a:xfrm>
            <a:off x="3163824" y="3621024"/>
            <a:ext cx="1496568" cy="1496568"/>
          </a:xfrm>
          <a:prstGeom prst="rect">
            <a:avLst/>
          </a:prstGeom>
        </p:spPr>
      </p:pic>
      <p:pic>
        <p:nvPicPr>
          <p:cNvPr id="14" name="Picture 13" descr="age-prosthetic-2.jpg"/>
          <p:cNvPicPr>
            <a:picLocks noChangeAspect="1"/>
          </p:cNvPicPr>
          <p:nvPr/>
        </p:nvPicPr>
        <p:blipFill>
          <a:blip r:embed="rId4"/>
          <a:srcRect l="23162" t="20936" r="24628" b="60234"/>
          <a:stretch>
            <a:fillRect/>
          </a:stretch>
        </p:blipFill>
        <p:spPr>
          <a:xfrm>
            <a:off x="2743200" y="5486400"/>
            <a:ext cx="1981200" cy="1066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Picture 14" descr="250px-Varanasi_collag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2800" y="1905000"/>
            <a:ext cx="952482" cy="15125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177800"/>
            <a:ext cx="34925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সরব পাঠ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1219200"/>
            <a:ext cx="7162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000" dirty="0" smtClean="0">
                <a:latin typeface="NikoshBAN" pitchFamily="2" charset="0"/>
                <a:cs typeface="NikoshBAN" pitchFamily="2" charset="0"/>
              </a:rPr>
              <a:t>শিক্ষার্থীদের কয়েকজন কবিতাটি শুদ্ধ উচ্চারণে আবৃত্তি করবে।</a:t>
            </a:r>
            <a:endParaRPr lang="en-US" sz="3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ভুল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সংশোধন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দিবেন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Mahmu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286000"/>
            <a:ext cx="5486400" cy="411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115824"/>
            <a:ext cx="533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8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Student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600200"/>
            <a:ext cx="7772400" cy="49720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15696" y="2667000"/>
            <a:ext cx="7848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১। প্রথম বাঙ্গালী নোবেল বিজেতা কে?</a:t>
            </a:r>
          </a:p>
          <a:p>
            <a:r>
              <a:rPr lang="bn-BD" sz="3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২। কত সালে এবং কোন গ্রন্থের জন্য তিনি নোবেল পুরস্কার পান?</a:t>
            </a:r>
          </a:p>
          <a:p>
            <a:r>
              <a:rPr lang="bn-BD" sz="3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৩। উপেনের কতটুকু জমি ছিল?</a:t>
            </a:r>
          </a:p>
          <a:p>
            <a:r>
              <a:rPr lang="bn-BD" sz="3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৪। কোন সাহিত্যিক দুই দেশের জাতীয় সংগীত রচয়িতা?</a:t>
            </a:r>
            <a:endParaRPr lang="en-US" sz="3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6096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জোড়ায় জোড়ায় কাজ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2895600"/>
            <a:ext cx="822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000" dirty="0" smtClean="0">
                <a:latin typeface="NikoshBAN" pitchFamily="2" charset="0"/>
                <a:cs typeface="NikoshBAN" pitchFamily="2" charset="0"/>
              </a:rPr>
              <a:t>রবীন্দ্রনাথ ঠাকুরের জীবন ও সাহিত্য কর্ম সম্পর্কে নিজের ভাষায় লিখ।</a:t>
            </a:r>
            <a:endParaRPr lang="en-US" sz="3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V="1">
            <a:off x="990600" y="3124200"/>
            <a:ext cx="76102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000" dirty="0" smtClean="0">
                <a:latin typeface="NikoshBAN" pitchFamily="2" charset="0"/>
                <a:cs typeface="NikoshBAN" pitchFamily="2" charset="0"/>
              </a:rPr>
              <a:t>দুই বিঘা জমি কবিতাবলম্বনে উপেনের তীর্থভ্রমণের বিবরণ দাও।</a:t>
            </a:r>
            <a:endParaRPr lang="en-US" sz="3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67000" y="685800"/>
            <a:ext cx="380962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</a:t>
            </a:r>
          </a:p>
        </p:txBody>
      </p:sp>
    </p:spTree>
    <p:extLst>
      <p:ext uri="{BB962C8B-B14F-4D97-AF65-F5344CB8AC3E}">
        <p14:creationId xmlns="" xmlns:p14="http://schemas.microsoft.com/office/powerpoint/2010/main" val="1383417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rot="10800000" flipV="1">
            <a:off x="838200" y="3007042"/>
            <a:ext cx="79620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বিত্তবানদের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কূটকৌশলে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লোভে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দরিদ্র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আরো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সর্বস্বান্ত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দুই বিঘা জমির আলোকে বিচার কর।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3352800"/>
            <a:ext cx="6248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     </a:t>
            </a:r>
            <a:endParaRPr lang="en-US" sz="8000" i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67000" y="457200"/>
            <a:ext cx="290015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bn-BD" sz="6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</a:t>
            </a:r>
            <a:r>
              <a:rPr lang="bn-BD" sz="60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কাজ</a:t>
            </a:r>
            <a:endParaRPr lang="en-US" sz="60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7431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95600" y="228600"/>
            <a:ext cx="348773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bn-BD" sz="6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60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 descr="1424530_447580425346433_31437720_n.jpg"/>
          <p:cNvPicPr>
            <a:picLocks noChangeAspect="1"/>
          </p:cNvPicPr>
          <p:nvPr/>
        </p:nvPicPr>
        <p:blipFill>
          <a:blip r:embed="rId2"/>
          <a:srcRect b="18222"/>
          <a:stretch>
            <a:fillRect/>
          </a:stretch>
        </p:blipFill>
        <p:spPr>
          <a:xfrm>
            <a:off x="1295400" y="1219200"/>
            <a:ext cx="6833152" cy="4800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47604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100" y="4187825"/>
            <a:ext cx="5791200" cy="2670175"/>
          </a:xfrm>
        </p:spPr>
        <p:txBody>
          <a:bodyPr>
            <a:normAutofit/>
          </a:bodyPr>
          <a:lstStyle/>
          <a:p>
            <a:pPr algn="l"/>
            <a:r>
              <a:rPr lang="bn-BD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মোঃ কামরুজ্জামান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3200" dirty="0" smtClean="0">
                <a:latin typeface="NikoshBAN" pitchFamily="2" charset="0"/>
                <a:cs typeface="NikoshBAN" pitchFamily="2" charset="0"/>
              </a:rPr>
            </a:b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হামিদপুর মাধ্যমিক বিদ্যালয়</a:t>
            </a:r>
            <a:br>
              <a:rPr lang="bn-BD" sz="3200" b="1" dirty="0" smtClean="0">
                <a:latin typeface="NikoshBAN" pitchFamily="2" charset="0"/>
                <a:cs typeface="NikoshBAN" pitchFamily="2" charset="0"/>
              </a:rPr>
            </a:b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সদর,যশোর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3200" b="1" dirty="0" smtClean="0">
                <a:latin typeface="NikoshBAN" pitchFamily="2" charset="0"/>
                <a:cs typeface="NikoshBAN" pitchFamily="2" charset="0"/>
              </a:rPr>
            </a:b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মোবাঃ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০১৯২২৯৯৭৯২৭</a:t>
            </a:r>
            <a:r>
              <a:rPr lang="bn-BD" sz="3200" b="1" dirty="0" smtClean="0"/>
              <a:t/>
            </a:r>
            <a:br>
              <a:rPr lang="bn-BD" sz="3200" b="1" dirty="0" smtClean="0"/>
            </a:b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ই-মেইল: </a:t>
            </a:r>
            <a:r>
              <a:rPr lang="en-US" sz="3200" b="1" dirty="0" smtClean="0">
                <a:solidFill>
                  <a:srgbClr val="002060"/>
                </a:solidFill>
              </a:rPr>
              <a:t>sanowerm@yahoo.com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3000" y="43434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791200" y="4561582"/>
            <a:ext cx="3124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শ্রেণীঃ ৮ম</a:t>
            </a:r>
          </a:p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বিষয়ঃ বাংলা ১ম পত্র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4600" y="101600"/>
            <a:ext cx="3505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Sanower (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1" y="1030986"/>
            <a:ext cx="2362199" cy="323621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511256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362200" y="228600"/>
            <a:ext cx="487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ছবিতে কি দেখা যাচ্ছে?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Sanower (1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536" y="1460090"/>
            <a:ext cx="7424928" cy="478831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29124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12192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87500" y="368300"/>
            <a:ext cx="5562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পাঠ ঘোষণা 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2808520" y="2438400"/>
            <a:ext cx="305365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দুই বিঘা জমি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19400" y="3352800"/>
            <a:ext cx="358140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রবীন্দ্রনাথ ঠাকুর</a:t>
            </a:r>
            <a:endParaRPr lang="en-US" sz="4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36622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2209800"/>
            <a:ext cx="8001000" cy="31700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কবি পরিচিত লিখতে ও বলতে পারবে।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বিত্তবানদের কুট কৌশলের স্বরূপ ব্যখ্যা করতে পারবে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বাস্তুভিটার প্রতি মানুষের অনুভূতি নিজের ভাষায় লিখতে পারবে।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67000" y="533400"/>
            <a:ext cx="3352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bn-BD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5248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1371600"/>
            <a:ext cx="3743739" cy="43053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7" name="TextBox 6"/>
          <p:cNvSpPr txBox="1"/>
          <p:nvPr/>
        </p:nvSpPr>
        <p:spPr>
          <a:xfrm>
            <a:off x="381000" y="68580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রবীন্দ্রনাথ ঠাকুর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ight Arrow Callout 8"/>
          <p:cNvSpPr/>
          <p:nvPr/>
        </p:nvSpPr>
        <p:spPr>
          <a:xfrm>
            <a:off x="3318328" y="1511300"/>
            <a:ext cx="1498600" cy="88900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000" dirty="0" smtClean="0">
                <a:latin typeface="NikoshBAN" pitchFamily="2" charset="0"/>
                <a:cs typeface="NikoshBAN" pitchFamily="2" charset="0"/>
              </a:rPr>
              <a:t>জন্ম তারিখ</a:t>
            </a:r>
            <a:endParaRPr lang="en-US" sz="3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ight Arrow Callout 9"/>
          <p:cNvSpPr/>
          <p:nvPr/>
        </p:nvSpPr>
        <p:spPr>
          <a:xfrm>
            <a:off x="3305628" y="3035300"/>
            <a:ext cx="1498600" cy="88900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000" dirty="0" smtClean="0">
                <a:latin typeface="NikoshBAN" pitchFamily="2" charset="0"/>
                <a:cs typeface="NikoshBAN" pitchFamily="2" charset="0"/>
              </a:rPr>
              <a:t>শিক্ষা</a:t>
            </a:r>
            <a:endParaRPr lang="en-US" sz="3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ight Arrow Callout 10"/>
          <p:cNvSpPr/>
          <p:nvPr/>
        </p:nvSpPr>
        <p:spPr>
          <a:xfrm>
            <a:off x="3292928" y="4737100"/>
            <a:ext cx="1498600" cy="889000"/>
          </a:xfrm>
          <a:prstGeom prst="rightArrowCallout">
            <a:avLst>
              <a:gd name="adj1" fmla="val 25000"/>
              <a:gd name="adj2" fmla="val 25000"/>
              <a:gd name="adj3" fmla="val 22551"/>
              <a:gd name="adj4" fmla="val 722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000" dirty="0" smtClean="0">
                <a:latin typeface="NikoshBAN" pitchFamily="2" charset="0"/>
                <a:cs typeface="NikoshBAN" pitchFamily="2" charset="0"/>
              </a:rPr>
              <a:t>সাহিত্যকর্ম</a:t>
            </a:r>
            <a:endParaRPr lang="en-US" sz="3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12259" y="1460500"/>
            <a:ext cx="40513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NikoshBAN" pitchFamily="2" charset="0"/>
                <a:cs typeface="NikoshBAN" pitchFamily="2" charset="0"/>
              </a:rPr>
              <a:t>১৮৬১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৭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মে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কলকাতার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জোড়াসাঁকোর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ঠাকুর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পরিবারে</a:t>
            </a:r>
            <a:endParaRPr lang="en-US" sz="3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86859" y="2755900"/>
            <a:ext cx="4254500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প্রাতিষ্ঠানিক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শিক্ষা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নেই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সতের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বছর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বয়সে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ব্যারিষ্টারি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পড়তে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বিলাত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যান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কিন্তু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ফিরে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আসেন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86859" y="4445000"/>
            <a:ext cx="4357141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কাব্য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সোনারতরী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গীতাঞ্জলী</a:t>
            </a:r>
            <a:endParaRPr lang="en-US" sz="3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উপন্যাস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ঘরেবাইরে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শেষের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কবিতা</a:t>
            </a:r>
            <a:endParaRPr lang="en-US" sz="3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নাটক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বিসর্জন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রক্তকরবী</a:t>
            </a:r>
            <a:endParaRPr lang="en-US" sz="3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85280" y="24825"/>
            <a:ext cx="495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কবি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25408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 animBg="1"/>
      <p:bldP spid="11" grpId="0" animBg="1"/>
      <p:bldP spid="15" grpId="0"/>
      <p:bldP spid="16" grpId="0"/>
      <p:bldP spid="17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Callout 6"/>
          <p:cNvSpPr/>
          <p:nvPr/>
        </p:nvSpPr>
        <p:spPr>
          <a:xfrm>
            <a:off x="3340100" y="1447800"/>
            <a:ext cx="1663700" cy="88900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000" dirty="0" smtClean="0">
                <a:latin typeface="NikoshBAN" pitchFamily="2" charset="0"/>
                <a:cs typeface="NikoshBAN" pitchFamily="2" charset="0"/>
              </a:rPr>
              <a:t>পুরস্কার</a:t>
            </a:r>
            <a:endParaRPr lang="en-US" sz="3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ight Arrow Callout 7"/>
          <p:cNvSpPr/>
          <p:nvPr/>
        </p:nvSpPr>
        <p:spPr>
          <a:xfrm>
            <a:off x="3289300" y="2489200"/>
            <a:ext cx="1663700" cy="88900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000" dirty="0" smtClean="0">
                <a:latin typeface="NikoshBAN" pitchFamily="2" charset="0"/>
                <a:cs typeface="NikoshBAN" pitchFamily="2" charset="0"/>
              </a:rPr>
              <a:t>অন্যান্য কৃতিত্ব</a:t>
            </a:r>
            <a:endParaRPr lang="en-US" sz="3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ight Arrow Callout 8"/>
          <p:cNvSpPr/>
          <p:nvPr/>
        </p:nvSpPr>
        <p:spPr>
          <a:xfrm>
            <a:off x="3302000" y="4622800"/>
            <a:ext cx="1663700" cy="88900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000" dirty="0" smtClean="0">
                <a:latin typeface="NikoshBAN" pitchFamily="2" charset="0"/>
                <a:cs typeface="NikoshBAN" pitchFamily="2" charset="0"/>
              </a:rPr>
              <a:t>মৃত্যূ</a:t>
            </a:r>
            <a:endParaRPr lang="en-US" sz="3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1295400"/>
            <a:ext cx="3743739" cy="43053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11" name="TextBox 10"/>
          <p:cNvSpPr txBox="1"/>
          <p:nvPr/>
        </p:nvSpPr>
        <p:spPr>
          <a:xfrm>
            <a:off x="5054600" y="1371600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000" dirty="0" smtClean="0">
                <a:latin typeface="NikoshBAN" pitchFamily="2" charset="0"/>
                <a:cs typeface="NikoshBAN" pitchFamily="2" charset="0"/>
              </a:rPr>
              <a:t>১৯১৩ সালে গীতাঞ্জলী কাব্যগ্রন্থের জন্য নোবেল পুরস্কার পান।</a:t>
            </a:r>
            <a:endParaRPr lang="en-US" sz="3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53000" y="2413000"/>
            <a:ext cx="4343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000" dirty="0" smtClean="0">
                <a:latin typeface="NikoshBAN" pitchFamily="2" charset="0"/>
                <a:cs typeface="NikoshBAN" pitchFamily="2" charset="0"/>
              </a:rPr>
              <a:t>চিন্তাবিদ, শিক্ষাবিদ, সুরকার, নাট্যকার, নাট্যপরিচালক, অভিনেতা</a:t>
            </a:r>
            <a:endParaRPr lang="en-US" sz="3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ight Arrow Callout 12"/>
          <p:cNvSpPr/>
          <p:nvPr/>
        </p:nvSpPr>
        <p:spPr>
          <a:xfrm>
            <a:off x="3314700" y="3594100"/>
            <a:ext cx="1663700" cy="88900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000" dirty="0" smtClean="0">
                <a:latin typeface="NikoshBAN" pitchFamily="2" charset="0"/>
                <a:cs typeface="NikoshBAN" pitchFamily="2" charset="0"/>
              </a:rPr>
              <a:t>অবদান</a:t>
            </a:r>
            <a:endParaRPr lang="en-US" sz="3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65700" y="3517900"/>
            <a:ext cx="4343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000" dirty="0" smtClean="0">
                <a:latin typeface="NikoshBAN" pitchFamily="2" charset="0"/>
                <a:cs typeface="NikoshBAN" pitchFamily="2" charset="0"/>
              </a:rPr>
              <a:t>শিক্ষাবিস্তারে বিশ্বভারতী ও শান্তি নিকেতন প্রতিষ্ঠা করেন।</a:t>
            </a:r>
            <a:endParaRPr lang="en-US" sz="3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16500" y="4787900"/>
            <a:ext cx="4343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000" dirty="0" smtClean="0">
                <a:latin typeface="NikoshBAN" pitchFamily="2" charset="0"/>
                <a:cs typeface="NikoshBAN" pitchFamily="2" charset="0"/>
              </a:rPr>
              <a:t>১৯৪১ সালের ৭ আগষ্ট</a:t>
            </a:r>
            <a:endParaRPr lang="en-US" sz="300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84171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/>
      <p:bldP spid="12" grpId="0"/>
      <p:bldP spid="13" grpId="0" animBg="1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177800"/>
            <a:ext cx="34925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আদর্শ পাঠ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066800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শিক্ষ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ার্থীরা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কবিতা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টির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অডিও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শুনবে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Dui Bigha Jomi   Shimul Mustapha[1]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3886200" y="3124200"/>
            <a:ext cx="829056" cy="8290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00"/>
                            </p:stCondLst>
                            <p:childTnLst>
                              <p:par>
                                <p:cTn id="2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" dur="40267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304800"/>
            <a:ext cx="609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কঠিন শব্দের অর্থ জানা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2648" y="1223550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পাণি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92368" y="1220502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হাত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8744" y="2662654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ভূস্বামী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89320" y="266875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জমিদার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/ জমির মালিক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5696" y="4268522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কাঙাল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95416" y="4262426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নিঃস্ব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দরিদ্র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8744" y="5646232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ভূধর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95416" y="5644896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পাহাড়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3" name="Picture 12" descr="lk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3775" y="1228777"/>
            <a:ext cx="1393371" cy="1293845"/>
          </a:xfrm>
          <a:prstGeom prst="rect">
            <a:avLst/>
          </a:prstGeom>
        </p:spPr>
      </p:pic>
      <p:pic>
        <p:nvPicPr>
          <p:cNvPr id="14" name="Picture 13" descr="1459195_439586606142074_668233421_n.jpg"/>
          <p:cNvPicPr>
            <a:picLocks noChangeAspect="1"/>
          </p:cNvPicPr>
          <p:nvPr/>
        </p:nvPicPr>
        <p:blipFill>
          <a:blip r:embed="rId3"/>
          <a:srcRect l="8261" t="64477" r="48696"/>
          <a:stretch>
            <a:fillRect/>
          </a:stretch>
        </p:blipFill>
        <p:spPr>
          <a:xfrm flipH="1">
            <a:off x="3124200" y="4261925"/>
            <a:ext cx="1624818" cy="1087315"/>
          </a:xfrm>
          <a:prstGeom prst="rect">
            <a:avLst/>
          </a:prstGeom>
        </p:spPr>
      </p:pic>
      <p:pic>
        <p:nvPicPr>
          <p:cNvPr id="15" name="Picture 14" descr="images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8104" y="2664831"/>
            <a:ext cx="1153887" cy="1305715"/>
          </a:xfrm>
          <a:prstGeom prst="rect">
            <a:avLst/>
          </a:prstGeom>
        </p:spPr>
      </p:pic>
      <p:pic>
        <p:nvPicPr>
          <p:cNvPr id="16" name="Picture 15" descr="gfss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4200" y="5649280"/>
            <a:ext cx="1895280" cy="10613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1137</TotalTime>
  <Words>271</Words>
  <Application>Microsoft Office PowerPoint</Application>
  <PresentationFormat>On-screen Show (4:3)</PresentationFormat>
  <Paragraphs>69</Paragraphs>
  <Slides>16</Slides>
  <Notes>2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মোঃ কামরুজ্জামান হামিদপুর মাধ্যমিক বিদ্যালয় সদর,যশোর মোবাঃ ০১৯২২৯৯৭৯২৭ ই-মেইল: sanowerm@yahoo.com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sohel rana</cp:lastModifiedBy>
  <cp:revision>127</cp:revision>
  <dcterms:created xsi:type="dcterms:W3CDTF">2006-08-16T00:00:00Z</dcterms:created>
  <dcterms:modified xsi:type="dcterms:W3CDTF">2014-01-05T04:31:09Z</dcterms:modified>
</cp:coreProperties>
</file>